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Noto Sans TC" panose="020B0604020202020204" charset="-128"/>
      <p:regular r:id="rId11"/>
    </p:embeddedFont>
    <p:embeddedFont>
      <p:font typeface="Sora Medium" panose="020B0604020202020204" charset="0"/>
      <p:regular r:id="rId12"/>
    </p:embeddedFont>
  </p:embeddedFontLst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088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36427"/>
            <a:ext cx="7556421" cy="39128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Modern Pólók Weboldal: Gyors és Könnyű Vásárlás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5189458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Modern Pólók Weboldal egy online platform, amely lehetővé teszi a felhasználók számára, hogy pólókat böngésszenek és vásároljanak egy felhasználóbarát felületen keresztül. A weboldal számos funkciót kínál, beleértve a kategóriák szerinti szűrést, a keresést és a kosárkezelést.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404253" y="7045762"/>
            <a:ext cx="114776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C3838"/>
                </a:solidFill>
                <a:latin typeface="Noto Sans TC Medium" pitchFamily="34" charset="0"/>
                <a:ea typeface="Noto Sans TC Medium" pitchFamily="34" charset="-122"/>
                <a:cs typeface="Noto Sans TC Medium" pitchFamily="34" charset="-120"/>
              </a:rPr>
              <a:t>LA</a:t>
            </a:r>
            <a:endParaRPr lang="en-US" sz="750" dirty="0"/>
          </a:p>
        </p:txBody>
      </p:sp>
      <p:sp>
        <p:nvSpPr>
          <p:cNvPr id="7" name="Text 4"/>
          <p:cNvSpPr/>
          <p:nvPr/>
        </p:nvSpPr>
        <p:spPr>
          <a:xfrm>
            <a:off x="6404253" y="6908872"/>
            <a:ext cx="22375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by Luk</a:t>
            </a:r>
            <a:r>
              <a:rPr lang="hu-HU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á</a:t>
            </a: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cs </a:t>
            </a:r>
            <a:r>
              <a:rPr lang="hu-HU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Á</a:t>
            </a: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d</a:t>
            </a:r>
            <a:r>
              <a:rPr lang="hu-HU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á</a:t>
            </a:r>
            <a:r>
              <a:rPr lang="en-US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m</a:t>
            </a:r>
            <a:r>
              <a:rPr lang="hu-HU" sz="2200" b="1" dirty="0">
                <a:solidFill>
                  <a:srgbClr val="E0D6DE"/>
                </a:solidFill>
                <a:latin typeface="Noto Sans TC Bold" pitchFamily="34" charset="0"/>
                <a:ea typeface="Noto Sans TC Bold" pitchFamily="34" charset="-122"/>
                <a:cs typeface="Noto Sans TC Bold" pitchFamily="34" charset="-120"/>
              </a:rPr>
              <a:t>, Kiss Gábor, Varga Bálint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2519"/>
            <a:ext cx="605075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Fejlesztési Környezet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Text 2"/>
          <p:cNvSpPr/>
          <p:nvPr/>
        </p:nvSpPr>
        <p:spPr>
          <a:xfrm>
            <a:off x="6463308" y="2491621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406610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HTML5, CSS3, JavaScript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1359"/>
            <a:ext cx="2927747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weboldal ezeknek a modern webes technológiáknak a segítségével készült, biztosítva a reszponzív és dinamikus működést.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40661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9" name="Text 6"/>
          <p:cNvSpPr/>
          <p:nvPr/>
        </p:nvSpPr>
        <p:spPr>
          <a:xfrm>
            <a:off x="10321052" y="2491621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4066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Visual Studio Code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89702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fejlesztéshez a Visual Studio Code-ot használtuk, egy népszerű és rugalmas kódszerkesztőt.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1073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3" name="Text 10"/>
          <p:cNvSpPr/>
          <p:nvPr/>
        </p:nvSpPr>
        <p:spPr>
          <a:xfrm>
            <a:off x="6429851" y="5995749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107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Opera Böngésző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40115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weboldalt az Opera böngészőben teszteltük, hogy biztosítsuk a zökkenőmentes működést.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770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Fő Funkciók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52813"/>
            <a:ext cx="377142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Kategóriák Szerinti Szűrés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33957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felhasználók a navigációs sávon keresztül szűrhetik a pólókat kategóriák szerint, például Női, Férfi vagy Unisex.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Termékek Kezelése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33957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felhasználók kiválaszthatják a kívánt méretet és mennyiséget a termékek részleteinek oldalán.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4528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Kosár Funkció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033957"/>
            <a:ext cx="3978116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felhasználók hozzáadhatják a termékeket a kosárhoz, módosíthatják a mennyiséget vagy eltávolíthatják a termékeket a kosárból.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75817"/>
            <a:ext cx="715696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Keresés és Felugró Kosár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2824758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30515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Gyors Keresés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3541990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felhasználók gyorsan kereshetnek termékeket a terméknév alapján.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4639270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48660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Felugró Kosár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5356503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kosárban lévő termékek listája és az összesített ár azonnal látható a felugró kosárban.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31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583" y="552450"/>
            <a:ext cx="5022890" cy="627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900"/>
              </a:lnSpc>
              <a:buNone/>
            </a:pPr>
            <a:r>
              <a:rPr lang="en-US" sz="3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Használati Példa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79500" y="1481614"/>
            <a:ext cx="22860" cy="6196251"/>
          </a:xfrm>
          <a:prstGeom prst="roundRect">
            <a:avLst>
              <a:gd name="adj" fmla="val 13183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Shape 2"/>
          <p:cNvSpPr/>
          <p:nvPr/>
        </p:nvSpPr>
        <p:spPr>
          <a:xfrm>
            <a:off x="6694051" y="1922145"/>
            <a:ext cx="703183" cy="22860"/>
          </a:xfrm>
          <a:prstGeom prst="roundRect">
            <a:avLst>
              <a:gd name="adj" fmla="val 13183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6" name="Shape 3"/>
          <p:cNvSpPr/>
          <p:nvPr/>
        </p:nvSpPr>
        <p:spPr>
          <a:xfrm>
            <a:off x="6264950" y="1707594"/>
            <a:ext cx="451961" cy="45196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7" name="Text 4"/>
          <p:cNvSpPr/>
          <p:nvPr/>
        </p:nvSpPr>
        <p:spPr>
          <a:xfrm>
            <a:off x="6427113" y="1782842"/>
            <a:ext cx="127516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595949" y="1682472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Kategória Választás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595949" y="2116812"/>
            <a:ext cx="6331268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felhasználó kiválasztja a kívánt kategóriát, például Női.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6694051" y="3280410"/>
            <a:ext cx="703183" cy="22860"/>
          </a:xfrm>
          <a:prstGeom prst="roundRect">
            <a:avLst>
              <a:gd name="adj" fmla="val 13183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1" name="Shape 8"/>
          <p:cNvSpPr/>
          <p:nvPr/>
        </p:nvSpPr>
        <p:spPr>
          <a:xfrm>
            <a:off x="6264950" y="3065859"/>
            <a:ext cx="451961" cy="45196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2" name="Text 9"/>
          <p:cNvSpPr/>
          <p:nvPr/>
        </p:nvSpPr>
        <p:spPr>
          <a:xfrm>
            <a:off x="6396990" y="3141107"/>
            <a:ext cx="18776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7595949" y="3040737"/>
            <a:ext cx="2556629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Termék Kiválasztása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7595949" y="3475077"/>
            <a:ext cx="6331268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felhasználó kiválaszt egy pólót és beállítja a kívánt méretet és mennyiséget.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6694051" y="4960025"/>
            <a:ext cx="703183" cy="22860"/>
          </a:xfrm>
          <a:prstGeom prst="roundRect">
            <a:avLst>
              <a:gd name="adj" fmla="val 13183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6" name="Shape 13"/>
          <p:cNvSpPr/>
          <p:nvPr/>
        </p:nvSpPr>
        <p:spPr>
          <a:xfrm>
            <a:off x="6264950" y="4745474"/>
            <a:ext cx="451961" cy="45196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7" name="Text 14"/>
          <p:cNvSpPr/>
          <p:nvPr/>
        </p:nvSpPr>
        <p:spPr>
          <a:xfrm>
            <a:off x="6397466" y="4820722"/>
            <a:ext cx="186928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350" dirty="0"/>
          </a:p>
        </p:txBody>
      </p:sp>
      <p:sp>
        <p:nvSpPr>
          <p:cNvPr id="18" name="Text 15"/>
          <p:cNvSpPr/>
          <p:nvPr/>
        </p:nvSpPr>
        <p:spPr>
          <a:xfrm>
            <a:off x="7595949" y="4720352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Kosár Használata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7595949" y="5154692"/>
            <a:ext cx="6331268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felhasználó hozzáadja a terméket a kosárhoz, vagy módosítja a kosár tartalmát.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6694051" y="6639639"/>
            <a:ext cx="703183" cy="22860"/>
          </a:xfrm>
          <a:prstGeom prst="roundRect">
            <a:avLst>
              <a:gd name="adj" fmla="val 131836"/>
            </a:avLst>
          </a:prstGeom>
          <a:solidFill>
            <a:srgbClr val="3F3F44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1" name="Shape 18"/>
          <p:cNvSpPr/>
          <p:nvPr/>
        </p:nvSpPr>
        <p:spPr>
          <a:xfrm>
            <a:off x="6264950" y="6425089"/>
            <a:ext cx="451961" cy="451961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22" name="Text 19"/>
          <p:cNvSpPr/>
          <p:nvPr/>
        </p:nvSpPr>
        <p:spPr>
          <a:xfrm>
            <a:off x="6392585" y="6500336"/>
            <a:ext cx="196572" cy="301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2350" dirty="0"/>
          </a:p>
        </p:txBody>
      </p:sp>
      <p:sp>
        <p:nvSpPr>
          <p:cNvPr id="23" name="Text 20"/>
          <p:cNvSpPr/>
          <p:nvPr/>
        </p:nvSpPr>
        <p:spPr>
          <a:xfrm>
            <a:off x="7595949" y="6399967"/>
            <a:ext cx="251138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Vásárlás Befejezése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7595949" y="6834307"/>
            <a:ext cx="6331268" cy="642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felhasználó folytatja a pénztárhoz, ahol megadja a szállítási és fizetési adatait.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26694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Előnyök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5" name="Text 2"/>
          <p:cNvSpPr/>
          <p:nvPr/>
        </p:nvSpPr>
        <p:spPr>
          <a:xfrm>
            <a:off x="6507004" y="25426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Egyszerű Kezelőfelület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387447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weboldal könnyen használható, letisztult kezelőfelülettel rendelkezik.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315885"/>
            <a:ext cx="3664863" cy="2749987"/>
          </a:xfrm>
          <a:prstGeom prst="roundRect">
            <a:avLst>
              <a:gd name="adj" fmla="val 1237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8" name="Text 5"/>
          <p:cNvSpPr/>
          <p:nvPr/>
        </p:nvSpPr>
        <p:spPr>
          <a:xfrm>
            <a:off x="10398681" y="2542699"/>
            <a:ext cx="3211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Gyors Termékkeresés és Szűrés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387447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felhasználók gyorsan megtalálhatják a kívánt termékeket a keresés és a szűrés funkciók segítségével.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292685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hu-HU"/>
          </a:p>
        </p:txBody>
      </p:sp>
      <p:sp>
        <p:nvSpPr>
          <p:cNvPr id="11" name="Text 8"/>
          <p:cNvSpPr/>
          <p:nvPr/>
        </p:nvSpPr>
        <p:spPr>
          <a:xfrm>
            <a:off x="6507004" y="5519499"/>
            <a:ext cx="320468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Valós Idejű Frissítések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6009918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kosár tartalma valós időben frissül, így a felhasználók mindig naprakész információkkal rendelkeznek.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31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6495" y="597218"/>
            <a:ext cx="5429369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Összegzés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495" y="1601629"/>
            <a:ext cx="542925" cy="54292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6495" y="2361724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Gyors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6246495" y="2831306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weboldal gyors és hatékony vásárlási élményt nyújt.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495" y="3830241"/>
            <a:ext cx="542925" cy="54292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46495" y="4590336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Könnyű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6246495" y="5059918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weboldal könnyen használható és navigálható.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6495" y="6058853"/>
            <a:ext cx="542925" cy="54292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46495" y="6818947"/>
            <a:ext cx="2714625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Modern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6246495" y="7288530"/>
            <a:ext cx="7623810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weboldal modern dizájnnal és funkciókkal rendelkezik.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227427"/>
            <a:ext cx="65905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Köszönjük a Figyelmet!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Modern Pólók Weboldala a tökéletes megoldás az egyszerű, gyors és modern online vásárláshoz.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387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Sora Medium</vt:lpstr>
      <vt:lpstr>Noto Sans TC Medium</vt:lpstr>
      <vt:lpstr>Arial</vt:lpstr>
      <vt:lpstr>Noto Sans TC</vt:lpstr>
      <vt:lpstr>Noto Sans TC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Lukács Ádám</cp:lastModifiedBy>
  <cp:revision>2</cp:revision>
  <dcterms:created xsi:type="dcterms:W3CDTF">2024-12-01T16:30:41Z</dcterms:created>
  <dcterms:modified xsi:type="dcterms:W3CDTF">2024-12-01T16:32:14Z</dcterms:modified>
</cp:coreProperties>
</file>